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65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3723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6577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1065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88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9749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455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03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9360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2247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5982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4605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5DBA5-B22F-49ED-B7E7-1021AD562869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7610-CFE2-42A2-8AE2-7BF6B23523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1004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Hauptprüfung 18/19 A1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Sortieranlage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23823" y="5073134"/>
            <a:ext cx="5384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https://os.mbed.com/users/jack1930/code/HP1819A1/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71849" y="4613189"/>
            <a:ext cx="2090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Veröffentlicht unter: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223823" y="5442466"/>
            <a:ext cx="4754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Import Programm: Suchbegriffe GSOE HP1819A1</a:t>
            </a:r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64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897"/>
    </mc:Choice>
    <mc:Fallback>
      <p:transition spd="slow" advTm="22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98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344"/>
    </mc:Choice>
    <mc:Fallback>
      <p:transition spd="slow" advTm="38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05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384"/>
    </mc:Choice>
    <mc:Fallback>
      <p:transition spd="slow" advTm="65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TIM6-&gt;PSC=31999;        //</a:t>
            </a:r>
            <a:r>
              <a:rPr lang="de-DE" dirty="0" err="1">
                <a:solidFill>
                  <a:srgbClr val="FF0000"/>
                </a:solidFill>
              </a:rPr>
              <a:t>Prescaler</a:t>
            </a:r>
            <a:r>
              <a:rPr lang="de-DE" dirty="0">
                <a:solidFill>
                  <a:srgbClr val="FF0000"/>
                </a:solidFill>
              </a:rPr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8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04"/>
    </mc:Choice>
    <mc:Fallback>
      <p:transition spd="slow" advTm="3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685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80"/>
    </mc:Choice>
    <mc:Fallback>
      <p:transition spd="slow" advTm="2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TIM6-&gt;ARR=999;          //</a:t>
            </a:r>
            <a:r>
              <a:rPr lang="de-DE" dirty="0" err="1">
                <a:solidFill>
                  <a:srgbClr val="FF0000"/>
                </a:solidFill>
              </a:rPr>
              <a:t>Autoreload</a:t>
            </a:r>
            <a:r>
              <a:rPr lang="de-DE" dirty="0">
                <a:solidFill>
                  <a:srgbClr val="FF0000"/>
                </a:solidFill>
              </a:rPr>
              <a:t> für 1s (1000ms </a:t>
            </a:r>
            <a:r>
              <a:rPr lang="de-DE" dirty="0" err="1">
                <a:solidFill>
                  <a:srgbClr val="FF0000"/>
                </a:solidFill>
              </a:rPr>
              <a:t>Zählwert</a:t>
            </a:r>
            <a:r>
              <a:rPr lang="de-DE" dirty="0">
                <a:solidFill>
                  <a:srgbClr val="FF0000"/>
                </a:solidFill>
              </a:rPr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5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36"/>
    </mc:Choice>
    <mc:Fallback>
      <p:transition spd="slow" advTm="4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TIM6-&gt;SR=0;             //</a:t>
            </a:r>
            <a:r>
              <a:rPr lang="de-DE" dirty="0" err="1">
                <a:solidFill>
                  <a:srgbClr val="FF0000"/>
                </a:solidFill>
              </a:rPr>
              <a:t>Überlaufflag</a:t>
            </a:r>
            <a:r>
              <a:rPr lang="de-DE" dirty="0">
                <a:solidFill>
                  <a:srgbClr val="FF0000"/>
                </a:solidFill>
              </a:rPr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10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72"/>
    </mc:Choice>
    <mc:Fallback>
      <p:transition spd="slow" advTm="3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2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59"/>
    </mc:Choice>
    <mc:Fallback>
      <p:transition spd="slow" advTm="12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>
                <a:solidFill>
                  <a:srgbClr val="FF0000"/>
                </a:solidFill>
              </a:rPr>
              <a:t>while</a:t>
            </a:r>
            <a:r>
              <a:rPr lang="de-DE" dirty="0">
                <a:solidFill>
                  <a:srgbClr val="FF0000"/>
                </a:solidFill>
              </a:rPr>
              <a:t> (TIM6-&gt;SR==0);    //Warten auf Überlauf</a:t>
            </a:r>
          </a:p>
          <a:p>
            <a:r>
              <a:rPr lang="de-DE" dirty="0"/>
              <a:t>    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624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28"/>
    </mc:Choice>
    <mc:Fallback>
      <p:transition spd="slow" advTm="49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34134" y="1246320"/>
            <a:ext cx="33434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isrLS1()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BaenderEin</a:t>
            </a:r>
            <a:r>
              <a:rPr lang="de-DE" dirty="0" smtClean="0"/>
              <a:t>=0;</a:t>
            </a:r>
          </a:p>
          <a:p>
            <a:r>
              <a:rPr lang="de-DE" dirty="0"/>
              <a:t> </a:t>
            </a:r>
            <a:r>
              <a:rPr lang="de-DE" dirty="0" smtClean="0"/>
              <a:t>	warte1s();</a:t>
            </a:r>
          </a:p>
          <a:p>
            <a:r>
              <a:rPr lang="de-DE" dirty="0"/>
              <a:t> </a:t>
            </a:r>
            <a:r>
              <a:rPr lang="de-DE" dirty="0" smtClean="0"/>
              <a:t> 	</a:t>
            </a:r>
            <a:r>
              <a:rPr lang="de-DE" dirty="0" err="1" smtClean="0"/>
              <a:t>if</a:t>
            </a:r>
            <a:r>
              <a:rPr lang="de-DE" dirty="0" smtClean="0"/>
              <a:t> (</a:t>
            </a:r>
            <a:r>
              <a:rPr lang="de-DE" dirty="0" err="1" smtClean="0"/>
              <a:t>sollwert</a:t>
            </a:r>
            <a:r>
              <a:rPr lang="de-DE" dirty="0" smtClean="0"/>
              <a:t> &gt; </a:t>
            </a:r>
            <a:r>
              <a:rPr lang="de-DE" dirty="0" err="1" smtClean="0"/>
              <a:t>waage</a:t>
            </a:r>
            <a:r>
              <a:rPr lang="de-DE" dirty="0" smtClean="0"/>
              <a:t>)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Weiche=1;</a:t>
            </a:r>
          </a:p>
          <a:p>
            <a:r>
              <a:rPr lang="de-DE" dirty="0"/>
              <a:t>	</a:t>
            </a:r>
            <a:r>
              <a:rPr lang="de-DE" dirty="0" smtClean="0"/>
              <a:t>}</a:t>
            </a:r>
          </a:p>
          <a:p>
            <a:r>
              <a:rPr lang="de-DE" dirty="0"/>
              <a:t>	</a:t>
            </a:r>
            <a:r>
              <a:rPr lang="de-DE" dirty="0" err="1" smtClean="0"/>
              <a:t>else</a:t>
            </a:r>
            <a:r>
              <a:rPr lang="de-DE" dirty="0" smtClean="0"/>
              <a:t> </a:t>
            </a:r>
          </a:p>
          <a:p>
            <a:r>
              <a:rPr lang="de-DE" dirty="0"/>
              <a:t>	</a:t>
            </a:r>
            <a:r>
              <a:rPr lang="de-DE" dirty="0" smtClean="0"/>
              <a:t>{</a:t>
            </a:r>
          </a:p>
          <a:p>
            <a:r>
              <a:rPr lang="de-DE" dirty="0"/>
              <a:t>	</a:t>
            </a:r>
            <a:r>
              <a:rPr lang="de-DE" dirty="0" smtClean="0"/>
              <a:t>	Weiche=0;</a:t>
            </a:r>
          </a:p>
          <a:p>
            <a:r>
              <a:rPr lang="de-DE" dirty="0"/>
              <a:t>	</a:t>
            </a:r>
            <a:r>
              <a:rPr lang="de-DE" dirty="0" smtClean="0"/>
              <a:t>}  </a:t>
            </a:r>
          </a:p>
          <a:p>
            <a:r>
              <a:rPr lang="de-DE" dirty="0"/>
              <a:t>	</a:t>
            </a:r>
            <a:r>
              <a:rPr lang="de-DE" dirty="0" err="1" smtClean="0"/>
              <a:t>BaenderEin</a:t>
            </a:r>
            <a:r>
              <a:rPr lang="de-DE" dirty="0" smtClean="0"/>
              <a:t>=1;</a:t>
            </a:r>
          </a:p>
          <a:p>
            <a:r>
              <a:rPr lang="de-DE" dirty="0"/>
              <a:t>}</a:t>
            </a:r>
            <a:endParaRPr lang="de-DE" dirty="0" smtClean="0"/>
          </a:p>
        </p:txBody>
      </p:sp>
      <p:sp>
        <p:nvSpPr>
          <p:cNvPr id="9" name="Rechteck 8"/>
          <p:cNvSpPr/>
          <p:nvPr/>
        </p:nvSpPr>
        <p:spPr>
          <a:xfrm>
            <a:off x="4852086" y="2968985"/>
            <a:ext cx="71240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/>
              <a:t>void</a:t>
            </a:r>
            <a:r>
              <a:rPr lang="de-DE" dirty="0"/>
              <a:t> warte1s()</a:t>
            </a:r>
          </a:p>
          <a:p>
            <a:r>
              <a:rPr lang="de-DE" dirty="0"/>
              <a:t>{</a:t>
            </a:r>
          </a:p>
          <a:p>
            <a:r>
              <a:rPr lang="de-DE" dirty="0"/>
              <a:t>    RCC-&gt;APB1ENR |= 0b10000; //TIM6 mit Takt versorgen</a:t>
            </a:r>
          </a:p>
          <a:p>
            <a:r>
              <a:rPr lang="de-DE" dirty="0"/>
              <a:t>    TIM6-&gt;PSC=31999;        //</a:t>
            </a:r>
            <a:r>
              <a:rPr lang="de-DE" dirty="0" err="1"/>
              <a:t>Prescaler</a:t>
            </a:r>
            <a:r>
              <a:rPr lang="de-DE" dirty="0"/>
              <a:t> für 1ms</a:t>
            </a:r>
          </a:p>
          <a:p>
            <a:r>
              <a:rPr lang="de-DE" dirty="0"/>
              <a:t>    TIM6-&gt;CNT=0;            //Counter mit 0 starten</a:t>
            </a:r>
          </a:p>
          <a:p>
            <a:r>
              <a:rPr lang="de-DE" dirty="0"/>
              <a:t>    TIM6-&gt;ARR=999;          //</a:t>
            </a:r>
            <a:r>
              <a:rPr lang="de-DE" dirty="0" err="1"/>
              <a:t>Autoreload</a:t>
            </a:r>
            <a:r>
              <a:rPr lang="de-DE" dirty="0"/>
              <a:t> für 1s (1000ms </a:t>
            </a:r>
            <a:r>
              <a:rPr lang="de-DE" dirty="0" err="1"/>
              <a:t>Zählwert</a:t>
            </a:r>
            <a:r>
              <a:rPr lang="de-DE" dirty="0"/>
              <a:t> von 0-999</a:t>
            </a:r>
          </a:p>
          <a:p>
            <a:r>
              <a:rPr lang="de-DE" dirty="0"/>
              <a:t>    TIM6-&gt;SR=0;             //</a:t>
            </a:r>
            <a:r>
              <a:rPr lang="de-DE" dirty="0" err="1"/>
              <a:t>Überlaufflag</a:t>
            </a:r>
            <a:r>
              <a:rPr lang="de-DE" dirty="0"/>
              <a:t> zurücksetzen</a:t>
            </a:r>
          </a:p>
          <a:p>
            <a:r>
              <a:rPr lang="de-DE" dirty="0"/>
              <a:t>    TIM6-&gt;CR1=1;            //setzt CEN auf 1 =&gt; startet den Timer</a:t>
            </a:r>
          </a:p>
          <a:p>
            <a:r>
              <a:rPr lang="de-DE" dirty="0"/>
              <a:t>    </a:t>
            </a:r>
            <a:r>
              <a:rPr lang="de-DE" dirty="0" err="1"/>
              <a:t>while</a:t>
            </a:r>
            <a:r>
              <a:rPr lang="de-DE" dirty="0"/>
              <a:t> (TIM6-&gt;SR==0);    //Warten auf Überlauf</a:t>
            </a:r>
          </a:p>
          <a:p>
            <a:r>
              <a:rPr lang="de-DE" dirty="0"/>
              <a:t>    </a:t>
            </a:r>
            <a:r>
              <a:rPr lang="de-DE" dirty="0">
                <a:solidFill>
                  <a:srgbClr val="FF0000"/>
                </a:solidFill>
              </a:rPr>
              <a:t>TIM6-&gt;CR1=0;            //setzt CEN auf 0 =&gt; stoppt den Timer</a:t>
            </a:r>
          </a:p>
          <a:p>
            <a:r>
              <a:rPr lang="de-DE" dirty="0"/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80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64"/>
    </mc:Choice>
    <mc:Fallback>
      <p:transition spd="slow" advTm="13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59" y="543138"/>
            <a:ext cx="8446829" cy="751405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49321" y="1602769"/>
            <a:ext cx="76747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Der Programcounter beinhaltet immer die Adresse im Befehls-ROM, der Instruktion, die als nächstes ausgeführt werden soll.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Beim </a:t>
            </a:r>
            <a:r>
              <a:rPr lang="de-DE" dirty="0" smtClean="0"/>
              <a:t>Programcounter </a:t>
            </a:r>
            <a:r>
              <a:rPr lang="de-DE" dirty="0" smtClean="0"/>
              <a:t>handelt es sich um das 32Bit-Register R15.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Bei einem Sprungbefehl wird in den Programcounter die Adresse des </a:t>
            </a:r>
            <a:r>
              <a:rPr lang="de-DE" dirty="0"/>
              <a:t>S</a:t>
            </a:r>
            <a:r>
              <a:rPr lang="de-DE" dirty="0" smtClean="0"/>
              <a:t>prungziels eingetragen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7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12"/>
    </mc:Choice>
    <mc:Fallback>
      <p:transition spd="slow" advTm="42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64034"/>
            <a:ext cx="6647935" cy="255300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8641" y="366584"/>
            <a:ext cx="4315080" cy="203062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221775"/>
            <a:ext cx="10709542" cy="3420325"/>
          </a:xfrm>
          <a:prstGeom prst="rect">
            <a:avLst/>
          </a:prstGeom>
        </p:spPr>
      </p:pic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5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912"/>
    </mc:Choice>
    <mc:Fallback>
      <p:transition spd="slow" advTm="49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64034"/>
            <a:ext cx="6647935" cy="255300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8641" y="366584"/>
            <a:ext cx="4315080" cy="203062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3117043"/>
            <a:ext cx="12192000" cy="3361389"/>
          </a:xfrm>
          <a:prstGeom prst="rect">
            <a:avLst/>
          </a:prstGeom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5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608"/>
    </mc:Choice>
    <mc:Fallback>
      <p:transition spd="slow" advTm="49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564034"/>
            <a:ext cx="6647935" cy="2553009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6220" y="350108"/>
            <a:ext cx="4315080" cy="203062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038335" y="3117043"/>
            <a:ext cx="3579378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</a:p>
          <a:p>
            <a:r>
              <a:rPr lang="de-DE" dirty="0" smtClean="0"/>
              <a:t>Maschinenzyklus: 1/32000000 s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8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400"/>
    </mc:Choice>
    <mc:Fallback>
      <p:transition spd="slow" advTm="55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16" y="568024"/>
            <a:ext cx="8691195" cy="30518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61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84"/>
    </mc:Choice>
    <mc:Fallback>
      <p:transition spd="slow" advTm="5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16" y="568024"/>
            <a:ext cx="8691195" cy="30518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24930" y="1219200"/>
            <a:ext cx="18165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</a:t>
            </a:r>
            <a:r>
              <a:rPr lang="de-DE" dirty="0" err="1" smtClean="0"/>
              <a:t>initISR</a:t>
            </a:r>
            <a:r>
              <a:rPr lang="de-DE" dirty="0" smtClean="0"/>
              <a:t>()</a:t>
            </a:r>
          </a:p>
          <a:p>
            <a:r>
              <a:rPr lang="de-DE" dirty="0" smtClean="0"/>
              <a:t>{</a:t>
            </a:r>
          </a:p>
          <a:p>
            <a:r>
              <a:rPr lang="de-DE" dirty="0"/>
              <a:t> </a:t>
            </a:r>
            <a:r>
              <a:rPr lang="de-DE" dirty="0" smtClean="0"/>
              <a:t> ls1.fall(&amp;isrLS1);</a:t>
            </a:r>
          </a:p>
          <a:p>
            <a:r>
              <a:rPr lang="de-DE" dirty="0"/>
              <a:t> </a:t>
            </a:r>
            <a:r>
              <a:rPr lang="de-DE" dirty="0" smtClean="0"/>
              <a:t> ls1.enable_irq();</a:t>
            </a:r>
          </a:p>
          <a:p>
            <a:r>
              <a:rPr lang="de-DE" dirty="0" smtClean="0"/>
              <a:t>  ls2.fall(&amp;isrLS1);</a:t>
            </a:r>
          </a:p>
          <a:p>
            <a:r>
              <a:rPr lang="de-DE" dirty="0" smtClean="0"/>
              <a:t>  ls2.enable_irq();</a:t>
            </a:r>
          </a:p>
          <a:p>
            <a:r>
              <a:rPr lang="de-DE" dirty="0" smtClean="0"/>
              <a:t>  __</a:t>
            </a:r>
            <a:r>
              <a:rPr lang="de-DE" dirty="0" err="1" smtClean="0"/>
              <a:t>enable_irq</a:t>
            </a:r>
            <a:r>
              <a:rPr lang="de-DE" dirty="0" smtClean="0"/>
              <a:t>();</a:t>
            </a:r>
          </a:p>
          <a:p>
            <a:r>
              <a:rPr lang="de-DE" dirty="0"/>
              <a:t>}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38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712"/>
    </mc:Choice>
    <mc:Fallback>
      <p:transition spd="slow" advTm="26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07" y="517825"/>
            <a:ext cx="8459744" cy="520143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1756" y="1431160"/>
            <a:ext cx="3092853" cy="520029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0238" y="3220994"/>
            <a:ext cx="8101762" cy="840183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82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280"/>
    </mc:Choice>
    <mc:Fallback>
      <p:transition spd="slow" advTm="62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65" y="521301"/>
            <a:ext cx="8599016" cy="46547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02" y="1611702"/>
            <a:ext cx="8132984" cy="355751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4140" y="5356126"/>
            <a:ext cx="12192000" cy="981174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86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608"/>
    </mc:Choice>
    <mc:Fallback>
      <p:transition spd="slow" advTm="59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3146854" cy="459302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Hauptprüfung 18/19 A1</a:t>
            </a:r>
            <a:endParaRPr lang="de-DE" sz="2400" dirty="0"/>
          </a:p>
        </p:txBody>
      </p:sp>
      <p:sp>
        <p:nvSpPr>
          <p:cNvPr id="3" name="Textfeld 2"/>
          <p:cNvSpPr txBox="1"/>
          <p:nvPr/>
        </p:nvSpPr>
        <p:spPr>
          <a:xfrm>
            <a:off x="8682681" y="0"/>
            <a:ext cx="357937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InterruptIn</a:t>
            </a:r>
            <a:r>
              <a:rPr lang="de-DE" dirty="0" smtClean="0"/>
              <a:t> ls1(PA_1);</a:t>
            </a:r>
          </a:p>
          <a:p>
            <a:r>
              <a:rPr lang="de-DE" dirty="0" err="1" smtClean="0"/>
              <a:t>InterruptIn</a:t>
            </a:r>
            <a:r>
              <a:rPr lang="de-DE" dirty="0" smtClean="0"/>
              <a:t> </a:t>
            </a:r>
            <a:r>
              <a:rPr lang="de-DE" dirty="0" smtClean="0"/>
              <a:t>ls2(PA_6);</a:t>
            </a:r>
            <a:endParaRPr lang="de-DE" dirty="0" smtClean="0"/>
          </a:p>
          <a:p>
            <a:r>
              <a:rPr lang="de-DE" dirty="0" err="1" smtClean="0"/>
              <a:t>DigitalIn</a:t>
            </a:r>
            <a:r>
              <a:rPr lang="de-DE" dirty="0" smtClean="0"/>
              <a:t> </a:t>
            </a:r>
            <a:r>
              <a:rPr lang="de-DE" dirty="0" err="1" smtClean="0"/>
              <a:t>reset</a:t>
            </a:r>
            <a:r>
              <a:rPr lang="de-DE" dirty="0" smtClean="0"/>
              <a:t>(PA_10);</a:t>
            </a:r>
            <a:endParaRPr lang="de-DE" dirty="0" smtClean="0"/>
          </a:p>
          <a:p>
            <a:r>
              <a:rPr lang="de-DE" dirty="0" err="1" smtClean="0"/>
              <a:t>PortIn</a:t>
            </a:r>
            <a:r>
              <a:rPr lang="de-DE" dirty="0" smtClean="0"/>
              <a:t> </a:t>
            </a:r>
            <a:r>
              <a:rPr lang="de-DE" dirty="0" err="1" smtClean="0"/>
              <a:t>waage</a:t>
            </a:r>
            <a:r>
              <a:rPr lang="de-DE" dirty="0" smtClean="0"/>
              <a:t>(PortB,0xFF);</a:t>
            </a:r>
          </a:p>
          <a:p>
            <a:r>
              <a:rPr lang="de-DE" dirty="0" err="1" smtClean="0"/>
              <a:t>PortOut</a:t>
            </a:r>
            <a:r>
              <a:rPr lang="de-DE" dirty="0" smtClean="0"/>
              <a:t> </a:t>
            </a:r>
            <a:r>
              <a:rPr lang="de-DE" dirty="0" err="1" smtClean="0"/>
              <a:t>ausgaenge</a:t>
            </a:r>
            <a:r>
              <a:rPr lang="de-DE" dirty="0" smtClean="0"/>
              <a:t>(PortC,0b11111);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Weiche(PC_0);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BaenderEin</a:t>
            </a:r>
            <a:r>
              <a:rPr lang="de-DE" dirty="0" smtClean="0"/>
              <a:t>(PC_1);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rot(PC_2);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gelb(PC_3);</a:t>
            </a:r>
          </a:p>
          <a:p>
            <a:r>
              <a:rPr lang="de-DE" dirty="0" err="1" smtClean="0"/>
              <a:t>DigitalOut</a:t>
            </a:r>
            <a:r>
              <a:rPr lang="de-DE" dirty="0" smtClean="0"/>
              <a:t> </a:t>
            </a:r>
            <a:r>
              <a:rPr lang="de-DE" dirty="0" err="1" smtClean="0"/>
              <a:t>gruen</a:t>
            </a:r>
            <a:r>
              <a:rPr lang="de-DE" dirty="0" smtClean="0"/>
              <a:t>(PC_4);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756" y="565965"/>
            <a:ext cx="8434771" cy="51319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42955"/>
            <a:ext cx="12192000" cy="972089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2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072"/>
    </mc:Choice>
    <mc:Fallback>
      <p:transition spd="slow" advTm="29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1557</Words>
  <Application>Microsoft Office PowerPoint</Application>
  <PresentationFormat>Breitbild</PresentationFormat>
  <Paragraphs>420</Paragraphs>
  <Slides>19</Slides>
  <Notes>0</Notes>
  <HiddenSlides>0</HiddenSlides>
  <MMClips>19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  <vt:lpstr>Hauptprüfung 18/19 A1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Hauptprüfung 18/19 A1</dc:title>
  <dc:creator>Jörg Sturm</dc:creator>
  <cp:lastModifiedBy>Jörg Sturm</cp:lastModifiedBy>
  <cp:revision>14</cp:revision>
  <dcterms:created xsi:type="dcterms:W3CDTF">2021-04-19T15:16:06Z</dcterms:created>
  <dcterms:modified xsi:type="dcterms:W3CDTF">2021-05-27T13:26:50Z</dcterms:modified>
</cp:coreProperties>
</file>